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037" r:id="rId1"/>
  </p:sldMasterIdLst>
  <p:sldIdLst>
    <p:sldId id="256" r:id="rId2"/>
    <p:sldId id="257" r:id="rId3"/>
    <p:sldId id="258" r:id="rId4"/>
    <p:sldId id="259" r:id="rId5"/>
    <p:sldId id="260" r:id="rId6"/>
    <p:sldId id="267" r:id="rId7"/>
    <p:sldId id="262" r:id="rId8"/>
    <p:sldId id="266"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p:restoredLeft sz="15609" autoAdjust="0"/>
    <p:restoredTop sz="94687" autoAdjust="0"/>
  </p:normalViewPr>
  <p:slideViewPr>
    <p:cSldViewPr snapToGrid="0" snapToObjects="1">
      <p:cViewPr varScale="1">
        <p:scale>
          <a:sx n="103" d="100"/>
          <a:sy n="103" d="100"/>
        </p:scale>
        <p:origin x="-488" y="-112"/>
      </p:cViewPr>
      <p:guideLst>
        <p:guide orient="horz" pos="2160"/>
        <p:guide pos="2880"/>
      </p:guideLst>
    </p:cSldViewPr>
  </p:slideViewPr>
  <p:outlineViewPr>
    <p:cViewPr>
      <p:scale>
        <a:sx n="33" d="100"/>
        <a:sy n="33" d="100"/>
      </p:scale>
      <p:origin x="0" y="320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96F663E-5ED1-47B2-8DFB-BADDA486BF9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4/25/11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D9C03C1-F784-704D-BC19-EF2817A0F61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D9C03C1-F784-704D-BC19-EF2817A0F61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D9C03C1-F784-704D-BC19-EF2817A0F616}"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4/25/11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9D441ED-22D9-48D6-AD92-DEFB122789E0}"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4/25/11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6580094" y="188259"/>
            <a:ext cx="2133600" cy="365125"/>
          </a:xfrm>
        </p:spPr>
        <p:txBody>
          <a:bodyPr/>
          <a:lstStyle/>
          <a:p>
            <a:fld id="{AD9C03C1-F784-704D-BC19-EF2817A0F616}" type="datetimeFigureOut">
              <a:rPr lang="en-US" smtClean="0"/>
              <a:pPr/>
              <a:t>4/25/11</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4EB1C23-0DD2-AC4E-A110-0A62264D0042}" type="slidenum">
              <a:rPr lang="en-US" smtClean="0"/>
              <a:pPr/>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D9C03C1-F784-704D-BC19-EF2817A0F616}" type="datetimeFigureOut">
              <a:rPr lang="en-US" smtClean="0"/>
              <a:pPr/>
              <a:t>4/25/11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9C03C1-F784-704D-BC19-EF2817A0F616}" type="datetimeFigureOut">
              <a:rPr lang="en-US" smtClean="0"/>
              <a:pPr/>
              <a:t>4/25/11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D9C03C1-F784-704D-BC19-EF2817A0F616}" type="datetimeFigureOut">
              <a:rPr lang="en-US" smtClean="0"/>
              <a:pPr/>
              <a:t>4/25/11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EB1C23-0DD2-AC4E-A110-0A62264D00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AD9C03C1-F784-704D-BC19-EF2817A0F616}" type="datetimeFigureOut">
              <a:rPr lang="en-US" smtClean="0"/>
              <a:pPr/>
              <a:t>4/25/11</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4EB1C23-0DD2-AC4E-A110-0A62264D0042}" type="slidenum">
              <a:rPr lang="en-US" smtClean="0"/>
              <a:pPr/>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 id="2147484050" r:id="rId13"/>
    <p:sldLayoutId id="2147484051" r:id="rId14"/>
    <p:sldLayoutId id="2147484052"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44512" y="2654328"/>
            <a:ext cx="8102574" cy="2017433"/>
          </a:xfrm>
        </p:spPr>
        <p:txBody>
          <a:bodyPr>
            <a:noAutofit/>
          </a:bodyPr>
          <a:lstStyle/>
          <a:p>
            <a:r>
              <a:rPr lang="en-US" sz="6000" dirty="0" smtClean="0"/>
              <a:t>Revising  </a:t>
            </a:r>
            <a:br>
              <a:rPr lang="en-US" sz="6000" dirty="0" smtClean="0"/>
            </a:br>
            <a:r>
              <a:rPr lang="en-US" sz="6000" dirty="0" smtClean="0"/>
              <a:t>IGCSE chemistry</a:t>
            </a:r>
            <a:endParaRPr lang="en-US" sz="6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mtClean="0"/>
              <a:t>Know what you need to know</a:t>
            </a:r>
            <a:endParaRPr lang="en-US" dirty="0"/>
          </a:p>
        </p:txBody>
      </p:sp>
      <p:sp>
        <p:nvSpPr>
          <p:cNvPr id="4" name="Content Placeholder 3"/>
          <p:cNvSpPr>
            <a:spLocks noGrp="1"/>
          </p:cNvSpPr>
          <p:nvPr>
            <p:ph idx="1"/>
          </p:nvPr>
        </p:nvSpPr>
        <p:spPr>
          <a:xfrm>
            <a:off x="457200" y="2262886"/>
            <a:ext cx="8267700" cy="4003444"/>
          </a:xfrm>
        </p:spPr>
        <p:txBody>
          <a:bodyPr>
            <a:normAutofit lnSpcReduction="10000"/>
          </a:bodyPr>
          <a:lstStyle/>
          <a:p>
            <a:r>
              <a:rPr lang="en-US" sz="2800" dirty="0" smtClean="0"/>
              <a:t>Your starting point is the </a:t>
            </a:r>
            <a:r>
              <a:rPr lang="en-US" sz="2800" dirty="0" err="1" smtClean="0"/>
              <a:t>Edexcel</a:t>
            </a:r>
            <a:r>
              <a:rPr lang="en-US" sz="2800" dirty="0" smtClean="0"/>
              <a:t> IGCSE chemistry specification which lists all learning objectives e.g. </a:t>
            </a:r>
          </a:p>
          <a:p>
            <a:pPr>
              <a:buNone/>
            </a:pPr>
            <a:r>
              <a:rPr lang="en-US" sz="2800" dirty="0" smtClean="0"/>
              <a:t>    </a:t>
            </a:r>
            <a:r>
              <a:rPr lang="en-US" sz="2800" i="1" dirty="0" smtClean="0">
                <a:solidFill>
                  <a:srgbClr val="FF0000"/>
                </a:solidFill>
              </a:rPr>
              <a:t>1.5  understand the terms atom and molecule</a:t>
            </a:r>
          </a:p>
          <a:p>
            <a:r>
              <a:rPr lang="en-US" sz="2800" dirty="0" smtClean="0"/>
              <a:t>For Paper 1 you only need to know the objectives which are not in bold. Paper 2 all objectives including the bold ones</a:t>
            </a:r>
            <a:endParaRPr lang="en-US" sz="2800" dirty="0"/>
          </a:p>
        </p:txBody>
      </p:sp>
      <p:sp>
        <p:nvSpPr>
          <p:cNvPr id="6" name="TextBox 5"/>
          <p:cNvSpPr txBox="1"/>
          <p:nvPr/>
        </p:nvSpPr>
        <p:spPr>
          <a:xfrm>
            <a:off x="7976557" y="5855051"/>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94180"/>
            <a:ext cx="8913813" cy="1138742"/>
          </a:xfrm>
        </p:spPr>
        <p:txBody>
          <a:bodyPr>
            <a:normAutofit/>
          </a:bodyPr>
          <a:lstStyle/>
          <a:p>
            <a:r>
              <a:rPr lang="en-US" dirty="0" smtClean="0"/>
              <a:t>Check each learning objective</a:t>
            </a:r>
            <a:endParaRPr lang="en-US" dirty="0"/>
          </a:p>
        </p:txBody>
      </p:sp>
      <p:sp>
        <p:nvSpPr>
          <p:cNvPr id="3" name="Content Placeholder 2"/>
          <p:cNvSpPr>
            <a:spLocks noGrp="1"/>
          </p:cNvSpPr>
          <p:nvPr>
            <p:ph idx="1"/>
          </p:nvPr>
        </p:nvSpPr>
        <p:spPr>
          <a:xfrm>
            <a:off x="221935" y="1751910"/>
            <a:ext cx="8691878" cy="4554967"/>
          </a:xfrm>
        </p:spPr>
        <p:txBody>
          <a:bodyPr>
            <a:normAutofit fontScale="85000" lnSpcReduction="20000"/>
          </a:bodyPr>
          <a:lstStyle/>
          <a:p>
            <a:r>
              <a:rPr lang="en-US" sz="2400" dirty="0" smtClean="0"/>
              <a:t>Select a subsection e.g. 1b.</a:t>
            </a:r>
          </a:p>
          <a:p>
            <a:r>
              <a:rPr lang="en-US" sz="2400" dirty="0" smtClean="0"/>
              <a:t>Write the heading of the subsection (e.g. </a:t>
            </a:r>
            <a:r>
              <a:rPr lang="en-US" sz="2400" dirty="0" smtClean="0">
                <a:solidFill>
                  <a:srgbClr val="FF0000"/>
                </a:solidFill>
              </a:rPr>
              <a:t>atoms)</a:t>
            </a:r>
            <a:r>
              <a:rPr lang="en-US" sz="2400" dirty="0" smtClean="0"/>
              <a:t> on a piece of paper.</a:t>
            </a:r>
          </a:p>
          <a:p>
            <a:r>
              <a:rPr lang="en-US" sz="2400" dirty="0" smtClean="0"/>
              <a:t>Now using the specification or your section notes, check each learning objective whether you can ‘understand’, ‘describe’, ‘calculate’ , ‘recall’, or  …. it.  Check this by writing keywords, drawing tables, sketching, labeling, drawing flowcharts, making up your own questions, explaining it to yourself (e.g. in front of the mirror) and so on depending on your own learning style.</a:t>
            </a:r>
          </a:p>
          <a:p>
            <a:r>
              <a:rPr lang="en-US" sz="2400" dirty="0" smtClean="0"/>
              <a:t>If you “</a:t>
            </a:r>
            <a:r>
              <a:rPr lang="en-US" sz="2400" b="1" dirty="0" smtClean="0">
                <a:solidFill>
                  <a:schemeClr val="accent4">
                    <a:lumMod val="75000"/>
                  </a:schemeClr>
                </a:solidFill>
              </a:rPr>
              <a:t>can</a:t>
            </a:r>
            <a:r>
              <a:rPr lang="en-US" sz="2400" dirty="0" smtClean="0"/>
              <a:t>” the learning objective, then tick it on your checklist and move on to the next objective but be honest with yourself!!!!!!</a:t>
            </a:r>
            <a:endParaRPr lang="en-US" sz="1000" dirty="0" smtClean="0"/>
          </a:p>
          <a:p>
            <a:r>
              <a:rPr lang="en-US" sz="2200" dirty="0" smtClean="0"/>
              <a:t>If you </a:t>
            </a:r>
            <a:r>
              <a:rPr lang="en-US" sz="2200" b="1" dirty="0" smtClean="0">
                <a:solidFill>
                  <a:srgbClr val="2C9AE5"/>
                </a:solidFill>
              </a:rPr>
              <a:t>cannot</a:t>
            </a:r>
            <a:r>
              <a:rPr lang="en-US" sz="2200" dirty="0" smtClean="0"/>
              <a:t>, you will need to relearn it.  Use your notes, textbook, internet, wiki, friends, teacher to help you so you can “recall”, “understand” ,…it.  When you do, tick it on your list. </a:t>
            </a:r>
          </a:p>
          <a:p>
            <a:pPr>
              <a:buNone/>
            </a:pPr>
            <a:endParaRPr lang="en-US" sz="2000" dirty="0" smtClean="0"/>
          </a:p>
          <a:p>
            <a:pPr lvl="1">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Check all learning objectives </a:t>
            </a:r>
            <a:endParaRPr lang="en-US" sz="2800" dirty="0"/>
          </a:p>
        </p:txBody>
      </p:sp>
      <p:sp>
        <p:nvSpPr>
          <p:cNvPr id="3" name="Content Placeholder 2"/>
          <p:cNvSpPr>
            <a:spLocks noGrp="1"/>
          </p:cNvSpPr>
          <p:nvPr>
            <p:ph idx="1"/>
          </p:nvPr>
        </p:nvSpPr>
        <p:spPr>
          <a:xfrm>
            <a:off x="308243" y="2268534"/>
            <a:ext cx="8416658" cy="4154869"/>
          </a:xfrm>
        </p:spPr>
        <p:txBody>
          <a:bodyPr>
            <a:normAutofit fontScale="85000" lnSpcReduction="10000"/>
          </a:bodyPr>
          <a:lstStyle/>
          <a:p>
            <a:r>
              <a:rPr lang="en-US" sz="2595" dirty="0" smtClean="0"/>
              <a:t>Once you feel you “can” each learning objective in a subsection, place everything you have written or drawn or ……out of sight and use the sheet with the title of the subsection on to recall all learning objectives by linking them to the main idea of the subsection; </a:t>
            </a:r>
          </a:p>
          <a:p>
            <a:r>
              <a:rPr lang="en-US" sz="2595" dirty="0" smtClean="0"/>
              <a:t>You can do this by writing down the key ideas, making a concept map, talking to yourself (maybe even record it), …. This linking is very important as it helps you to remember ideas longer.</a:t>
            </a:r>
          </a:p>
          <a:p>
            <a:r>
              <a:rPr lang="en-US" sz="2400" dirty="0" smtClean="0"/>
              <a:t>Then check with your textbook, notes, specification…. if what you have written/drawn/said is correct and detailed enough.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Test all learning objectives </a:t>
            </a:r>
            <a:endParaRPr lang="en-US" sz="2800" dirty="0"/>
          </a:p>
        </p:txBody>
      </p:sp>
      <p:sp>
        <p:nvSpPr>
          <p:cNvPr id="3" name="Content Placeholder 2"/>
          <p:cNvSpPr>
            <a:spLocks noGrp="1"/>
          </p:cNvSpPr>
          <p:nvPr>
            <p:ph idx="1"/>
          </p:nvPr>
        </p:nvSpPr>
        <p:spPr>
          <a:xfrm>
            <a:off x="598530" y="2317850"/>
            <a:ext cx="8126370" cy="3948479"/>
          </a:xfrm>
        </p:spPr>
        <p:txBody>
          <a:bodyPr>
            <a:normAutofit fontScale="92500" lnSpcReduction="10000"/>
          </a:bodyPr>
          <a:lstStyle/>
          <a:p>
            <a:r>
              <a:rPr lang="en-US" sz="2400" dirty="0" smtClean="0"/>
              <a:t>Now test your knowledge and understanding of the subsection by doing past paper questions, or redoing the topic test or doing any other questions on the subsection. Check your answers. If you are happy with the accuracy and detail in your answers then  ..</a:t>
            </a:r>
          </a:p>
          <a:p>
            <a:r>
              <a:rPr lang="en-US" sz="2400" dirty="0" smtClean="0"/>
              <a:t>move on to the next subsection in your next revision session</a:t>
            </a:r>
          </a:p>
          <a:p>
            <a:r>
              <a:rPr lang="en-US" sz="2400" dirty="0" smtClean="0"/>
              <a:t>If you are not happy than identify which learning </a:t>
            </a:r>
            <a:r>
              <a:rPr lang="en-US" sz="2400" dirty="0" err="1" smtClean="0"/>
              <a:t>objective(s</a:t>
            </a:r>
            <a:r>
              <a:rPr lang="en-US" sz="2400" dirty="0" smtClean="0"/>
              <a:t>) the questions you were unable to answer unsatisfactorily were linked and revisit these.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Checking a section</a:t>
            </a:r>
            <a:endParaRPr lang="en-US" dirty="0"/>
          </a:p>
        </p:txBody>
      </p:sp>
      <p:sp>
        <p:nvSpPr>
          <p:cNvPr id="3" name="Content Placeholder 2"/>
          <p:cNvSpPr>
            <a:spLocks noGrp="1"/>
          </p:cNvSpPr>
          <p:nvPr>
            <p:ph idx="1"/>
          </p:nvPr>
        </p:nvSpPr>
        <p:spPr/>
        <p:txBody>
          <a:bodyPr/>
          <a:lstStyle/>
          <a:p>
            <a:r>
              <a:rPr lang="en-US" dirty="0" smtClean="0"/>
              <a:t>Once you have completed each subsection in a  section link all ideas of the subsection to the main idea of the section </a:t>
            </a:r>
          </a:p>
          <a:p>
            <a:r>
              <a:rPr lang="en-US" dirty="0" smtClean="0"/>
              <a:t>Best method is a concept map with the title of the section at its centre e.g.  </a:t>
            </a:r>
            <a:r>
              <a:rPr lang="en-US" dirty="0" smtClean="0">
                <a:solidFill>
                  <a:srgbClr val="FF0000"/>
                </a:solidFill>
              </a:rPr>
              <a:t>principles of chemistry</a:t>
            </a:r>
          </a:p>
          <a:p>
            <a:r>
              <a:rPr lang="en-US" dirty="0" smtClean="0">
                <a:solidFill>
                  <a:schemeClr val="tx2"/>
                </a:solidFill>
              </a:rPr>
              <a:t>Once again check for completeness and revisit any objective which lacks accuracy and/or detail</a:t>
            </a:r>
            <a:endParaRPr lang="en-US" dirty="0">
              <a:solidFill>
                <a:schemeClr val="tx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a:xfrm>
            <a:off x="423350" y="2595562"/>
            <a:ext cx="8301550" cy="3670767"/>
          </a:xfrm>
        </p:spPr>
        <p:txBody>
          <a:bodyPr>
            <a:normAutofit/>
          </a:bodyPr>
          <a:lstStyle/>
          <a:p>
            <a:r>
              <a:rPr lang="en-US" sz="2800" dirty="0" smtClean="0"/>
              <a:t>Decide on how well you “can” a subsection or section</a:t>
            </a:r>
          </a:p>
          <a:p>
            <a:r>
              <a:rPr lang="en-US" sz="2800" dirty="0" smtClean="0"/>
              <a:t>Identify statements which need revisiting</a:t>
            </a:r>
          </a:p>
          <a:p>
            <a:r>
              <a:rPr lang="en-US" sz="2800" dirty="0" smtClean="0"/>
              <a:t>Could some ideas be learned in a better way?</a:t>
            </a:r>
          </a:p>
          <a:p>
            <a:pPr>
              <a:buNone/>
            </a:pPr>
            <a:r>
              <a:rPr lang="en-US" sz="2800" dirty="0" smtClean="0"/>
              <a:t>    e.g. using a </a:t>
            </a:r>
            <a:r>
              <a:rPr lang="en-US" sz="2800" err="1" smtClean="0"/>
              <a:t>table</a:t>
            </a:r>
            <a:r>
              <a:rPr lang="en-US" sz="2800" smtClean="0"/>
              <a:t>, a </a:t>
            </a:r>
            <a:r>
              <a:rPr lang="en-US" sz="2800" dirty="0" smtClean="0"/>
              <a:t>diagram, a memory aid</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a:t>
            </a:r>
            <a:endParaRPr lang="en-US" dirty="0"/>
          </a:p>
        </p:txBody>
      </p:sp>
      <p:sp>
        <p:nvSpPr>
          <p:cNvPr id="3" name="Content Placeholder 2"/>
          <p:cNvSpPr>
            <a:spLocks noGrp="1"/>
          </p:cNvSpPr>
          <p:nvPr>
            <p:ph idx="1"/>
          </p:nvPr>
        </p:nvSpPr>
        <p:spPr>
          <a:xfrm>
            <a:off x="759111" y="2595562"/>
            <a:ext cx="7965789" cy="3670767"/>
          </a:xfrm>
        </p:spPr>
        <p:txBody>
          <a:bodyPr/>
          <a:lstStyle/>
          <a:p>
            <a:r>
              <a:rPr lang="en-US" sz="2400" dirty="0" smtClean="0"/>
              <a:t>Make up your own questions, e.g. mc, whilst checking each statement.</a:t>
            </a:r>
          </a:p>
          <a:p>
            <a:r>
              <a:rPr lang="en-US" sz="2400" dirty="0" smtClean="0"/>
              <a:t>Make up a structured question when checking subtopic/topic.</a:t>
            </a:r>
          </a:p>
          <a:p>
            <a:r>
              <a:rPr lang="en-US" sz="2400" dirty="0" smtClean="0"/>
              <a:t>Draw concept map of all statements or ideas in statements linked to topic.</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524</TotalTime>
  <Words>611</Words>
  <Application>Microsoft Macintosh PowerPoint</Application>
  <PresentationFormat>On-screen Show (4:3)</PresentationFormat>
  <Paragraphs>32</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Perspective</vt:lpstr>
      <vt:lpstr>Revising   IGCSE chemistry</vt:lpstr>
      <vt:lpstr>Know what you need to know</vt:lpstr>
      <vt:lpstr>Check each learning objective</vt:lpstr>
      <vt:lpstr>Check all learning objectives </vt:lpstr>
      <vt:lpstr>Test all learning objectives </vt:lpstr>
      <vt:lpstr>Checking a section</vt:lpstr>
      <vt:lpstr>Reflection</vt:lpstr>
      <vt:lpstr>Techniques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Revising  IB science</dc:title>
  <dc:creator>Client Admin</dc:creator>
  <cp:lastModifiedBy>Client Admin</cp:lastModifiedBy>
  <cp:revision>16</cp:revision>
  <dcterms:created xsi:type="dcterms:W3CDTF">2011-04-25T12:16:07Z</dcterms:created>
  <dcterms:modified xsi:type="dcterms:W3CDTF">2011-04-25T12:16:29Z</dcterms:modified>
</cp:coreProperties>
</file>